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70" r:id="rId9"/>
    <p:sldId id="266" r:id="rId10"/>
    <p:sldId id="265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AD62-786F-488C-982B-1C159318EB8A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700E-B137-4F6B-B5FB-94DB0F32C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7505" y="2121261"/>
            <a:ext cx="88569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</a:p>
          <a:p>
            <a:pPr algn="ctr"/>
            <a:r>
              <a:rPr lang="ru-RU" sz="7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 МАДОУ № 383</a:t>
            </a:r>
          </a:p>
          <a:p>
            <a:pPr algn="ctr"/>
            <a:r>
              <a:rPr lang="ru-RU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Е. В. Мельникова</a:t>
            </a:r>
            <a:endParaRPr lang="ru-RU" sz="7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оценивания показателей развития ребенка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9574485"/>
              </p:ext>
            </p:extLst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 ориентиры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Проявление целевых ориентиров в деятельности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 оценки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Ребенок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 – исследовательской деятельности, конструировании и т.д.; способен выбирать себе род занятий, участников совместной деятельности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Интересуется новым, неизвестным в окружающем мире ( в природе, мире предметов и вещей, мире отношений и своем внутреннем мире , активно участвует в открытии новых знаний; знает различные средства получения информации обращение к взрослым, старшим детям, интернет, телевидение и пытается их использовать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 балла – 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активен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получении информации познавательного характера о природе, мире предметов, мире отношений и своем внутреннем мире , задает много вопросов взрослым, интересуется справочной литературой и другими способами получения информации.</a:t>
                      </a:r>
                    </a:p>
                    <a:p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8675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Методика оценивания показателей развития ребенка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8288255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 ориентиры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Проявление целевых ориентиров в деятельности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 оценки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Ребенок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 – исследовательской деятельности, конструировании и т.д.; способен выбирать себе род занятий, участников совместной деятельности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Интересуется новым, неизвестным в окружающем мире ( в природе, мире предметов и вещей, мире отношений и своем внутреннем мире , активно участвует в открытии новых знаний; знает различные средства получения информации обращение к взрослым, старшим детям, интернет, телевидение и пытается их использовать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1балл – 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проявляет выраженной инициативы в получении информации, но проявляет интерес, положительные эмоции при столкновении с новой информацией, внимательно смотрит познавательные программы на </a:t>
                      </a:r>
                      <a:r>
                        <a:rPr lang="ru-RU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телевидениии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65573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Методика оценивания показателей развития ребенка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2332709"/>
              </p:ext>
            </p:extLst>
          </p:nvPr>
        </p:nvGraphicFramePr>
        <p:xfrm>
          <a:off x="457200" y="1340768"/>
          <a:ext cx="8229600" cy="5142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361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 ориентиры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Проявление целевых ориентиров в деятельности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 оценки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Ребенок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 – исследовательской деятельности, конструировании и т.д.; способен выбирать себе род занятий, участников совместной деятельности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Интересуется новым, неизвестным в окружающем мире ( в природе, мире предметов и вещей, мире отношений и своем внутреннем мире , активно участвует в открытии новых знаний; знает различные средства получения информации обращение к взрослым, старшим детям, интернет, телевидение и пытается их использовать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 баллов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не проявляет инициативы в получении новой информации, но интересуется информацией,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поступающей извне, имеет узкий круг интересов ( например , только компьютерные игры)</a:t>
                      </a:r>
                    </a:p>
                    <a:p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 ответе на этот вопрос воспитатель соотносит наблюдения с данными анкетирования родителей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8569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мониторинга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     Периодичность мониторинга устанавливается образовательным учреждением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Рекомендуется проводить мониторинг 2 раза в год ( осенью и весной по одним и тем же показателям, что позволит выявить динамику освоения программных требований  в течение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346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опыта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 1 степени Всероссийского конкурса профессионального мастерства педагогических работников в области разработки инновационных технологий в ДО «Лучшая авторская разработка» в номинации «Лучшие диагностические материалы, 2016 г.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 методический сборник Управление образование ИКМО г. Казани «Мониторинг освоения основной образовательной программы дошкольного образования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ФГОС ДО, 2016г.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38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содержания образования, реализация ФГОС ДОО.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своевременной оценки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успешности реализации поставленных          задач соответственно основной   образовательной программы ДОО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инструментариев мониторинга соответственно ФГОС ДО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модели мониторинга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Система мониторинга   разработанная   авторским коллективом под руководством доктора педагогических наук Л.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Петерсон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соответственно ФГТ: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риведена в соответствие с ФГОС ДО;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ополнена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оценки по содержанию РЭК РТ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31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мониторинга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успешности решения образовательных задач, своевременная корректировка  и оптимизация форм и методов образовательной работы в зависимости от динамики достижения детьми планируемых результатов освоения ООПДО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58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особенности системы мониторинга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мониторинга позволяет осуществлять: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Оценивание реальных достижений ребенка, проявляющихся в его повседневной активности и деятельности.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подход к оценке показателей, при котором учитываются с одной стороны экспертные оценки различных специалистов детского сада, с другой данные анкетирования родителей воспитанников.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мониторинговых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электронных средств</a:t>
            </a:r>
          </a:p>
          <a:p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720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особенности системы мониторинга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в системе мониторинга содержания формируемой части (образовательной программы регионального компонента РТ)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показателями социально – нормативных возрастных характеристик возможных достижений детей ( целевых ориентиров)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660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наблюдения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Карты наблюдения позволяют: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олучать наглядную картинку как в целом по группе, так и суммарные показатели по каждому ребенку.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 индивидуальную работу с детьми.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Вносить коррективы в содержание образовательного процесса.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4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" r="47133" b="37737"/>
          <a:stretch/>
        </p:blipFill>
        <p:spPr bwMode="auto">
          <a:xfrm>
            <a:off x="-3496" y="-22530"/>
            <a:ext cx="9130500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1115" r="46925" b="21627"/>
          <a:stretch/>
        </p:blipFill>
        <p:spPr bwMode="auto">
          <a:xfrm>
            <a:off x="0" y="5994404"/>
            <a:ext cx="9144000" cy="70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70231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Анкета для родителей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78971058"/>
              </p:ext>
            </p:extLst>
          </p:nvPr>
        </p:nvGraphicFramePr>
        <p:xfrm>
          <a:off x="539552" y="1196752"/>
          <a:ext cx="82296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90938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Уважаемые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родители, убедительно просим Вас аккуратно и разборчиво ответить на вопросы анкеты, т. к. она нужна для проведения более полного итогового мониторинга освоения детьми программы дошкольного образования по разделам «Познание», в т. ч. по формированию целостной картину мира. Достаточно указать имя ребенка и инициал фамилии. Спасибо!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112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Чем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любит заниматься Ваш ребенок?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Интересуется ли Ваш ребенок познавательными передачами, книгами, спектаклями, выражает ли самостоятельно желание что – то узнать, посмотреть, послушать?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 реагирует Ваш ребенок на эмоциональное состояние окружающих? Понимает, стремиться помочь или пока не может понять состояние близких людей.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Любит ли Ваш ребенок животных? В чем это выражается?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Бывают ли у Вас проблемы с поведением Вашего ребенка в общественных местах, на улице, за столом, при общении с другими людьми т. п.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Есть ли у Вас в семье сложившиеся традиции? Знает ли о них ребенок? Как он приобщается к ним?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98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833180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9463fda9b4f34c6030be7c36d2ca77782beb5"/>
</p:tagLst>
</file>

<file path=ppt/theme/theme1.xml><?xml version="1.0" encoding="utf-8"?>
<a:theme xmlns:a="http://schemas.openxmlformats.org/drawingml/2006/main" name="universa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universal</Template>
  <TotalTime>451</TotalTime>
  <Words>919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universal</vt:lpstr>
      <vt:lpstr>Слайд 1</vt:lpstr>
      <vt:lpstr>Актуальность</vt:lpstr>
      <vt:lpstr>Основа модели мониторинга</vt:lpstr>
      <vt:lpstr>Основная цель мониторинга</vt:lpstr>
      <vt:lpstr>Основные особенности системы мониторинга</vt:lpstr>
      <vt:lpstr>Основные особенности системы мониторинга</vt:lpstr>
      <vt:lpstr>Карта наблюдения</vt:lpstr>
      <vt:lpstr>Слайд 8</vt:lpstr>
      <vt:lpstr>Анкета для родителей</vt:lpstr>
      <vt:lpstr>Методика оценивания показателей развития ребенка</vt:lpstr>
      <vt:lpstr>Методика оценивания показателей развития ребенка</vt:lpstr>
      <vt:lpstr>Методика оценивания показателей развития ребенка</vt:lpstr>
      <vt:lpstr>Периодичность мониторинга</vt:lpstr>
      <vt:lpstr>Обобщение опыта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Гузель</cp:lastModifiedBy>
  <cp:revision>20</cp:revision>
  <dcterms:created xsi:type="dcterms:W3CDTF">2017-04-24T14:01:27Z</dcterms:created>
  <dcterms:modified xsi:type="dcterms:W3CDTF">2017-04-27T10:12:10Z</dcterms:modified>
</cp:coreProperties>
</file>